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835" y="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813" y="3050185"/>
            <a:ext cx="13073318" cy="21390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70191" y="772566"/>
            <a:ext cx="1269016" cy="4037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810" y="2733988"/>
            <a:ext cx="3944374" cy="476190"/>
            <a:chOff x="1923810" y="2733988"/>
            <a:chExt cx="3944374" cy="4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3810" y="2733988"/>
              <a:ext cx="3944374" cy="4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6163" y="2768458"/>
            <a:ext cx="2861701" cy="4539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9524" y="6247619"/>
            <a:ext cx="3933832" cy="775220"/>
            <a:chOff x="12999524" y="6247619"/>
            <a:chExt cx="3933832" cy="7752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1430" y="6209525"/>
              <a:ext cx="3728330" cy="44443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68001" y="6632372"/>
              <a:ext cx="1762272" cy="4539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89959"/>
            <a:ext cx="2128320" cy="504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1" y="482860"/>
            <a:ext cx="702794" cy="6285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3812" y="1378535"/>
            <a:ext cx="4242525" cy="9904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2001" y="2302344"/>
            <a:ext cx="5930015" cy="6914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7846" y="1578399"/>
            <a:ext cx="10474469" cy="8260022"/>
            <a:chOff x="867846" y="1578399"/>
            <a:chExt cx="10474469" cy="82600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846" y="1578399"/>
              <a:ext cx="10474469" cy="82600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18103" y="4754772"/>
            <a:ext cx="7124754" cy="4007674"/>
            <a:chOff x="2018103" y="4754772"/>
            <a:chExt cx="7124754" cy="40076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8103" y="4754772"/>
              <a:ext cx="7124754" cy="400767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11179" y="3019583"/>
            <a:ext cx="4752944" cy="10095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13919" y="4754772"/>
            <a:ext cx="7144600" cy="4007674"/>
            <a:chOff x="9813919" y="4754772"/>
            <a:chExt cx="7144600" cy="40076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13919" y="4754772"/>
              <a:ext cx="7144600" cy="40076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15" y="589959"/>
            <a:ext cx="2128320" cy="504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581" y="482860"/>
            <a:ext cx="645651" cy="6230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70114" y="1317231"/>
            <a:ext cx="2422315" cy="11476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01538" y="1473428"/>
            <a:ext cx="1207091" cy="723787"/>
          </a:xfrm>
          <a:prstGeom prst="rect">
            <a:avLst/>
          </a:prstGeom>
        </p:spPr>
      </p:pic>
      <p:pic>
        <p:nvPicPr>
          <p:cNvPr id="2" name="bandicam 2023-06-12 01-35-21-7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70141" y="2464841"/>
            <a:ext cx="11880000" cy="6674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89959"/>
            <a:ext cx="2128320" cy="504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1" y="482860"/>
            <a:ext cx="645651" cy="6230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3803" y="1378538"/>
            <a:ext cx="3060077" cy="9904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2010" y="2302344"/>
            <a:ext cx="5923463" cy="10104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6351" y="1464250"/>
            <a:ext cx="10043984" cy="8374171"/>
            <a:chOff x="1126351" y="1464250"/>
            <a:chExt cx="10043984" cy="83741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351" y="1464250"/>
              <a:ext cx="10043984" cy="83741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89959"/>
            <a:ext cx="2128320" cy="504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1" y="482860"/>
            <a:ext cx="645651" cy="6230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3812" y="1378535"/>
            <a:ext cx="3747610" cy="11476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3430" y="2302344"/>
            <a:ext cx="5988444" cy="7564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7846" y="2149961"/>
            <a:ext cx="10188583" cy="5423922"/>
            <a:chOff x="867846" y="2149961"/>
            <a:chExt cx="10188583" cy="5423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846" y="2149961"/>
              <a:ext cx="10188583" cy="54239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89959"/>
            <a:ext cx="2128320" cy="504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1" y="482860"/>
            <a:ext cx="645651" cy="6230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3812" y="316148"/>
            <a:ext cx="4657706" cy="9904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2001" y="1168525"/>
            <a:ext cx="5934044" cy="129996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5667" y="2721390"/>
            <a:ext cx="10903120" cy="5838073"/>
            <a:chOff x="425667" y="2721390"/>
            <a:chExt cx="10903120" cy="58380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667" y="2721390"/>
              <a:ext cx="10903120" cy="58380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45144" y="9540858"/>
            <a:ext cx="369873" cy="411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4715" y="589959"/>
            <a:ext cx="2128320" cy="5047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4581" y="482860"/>
            <a:ext cx="702794" cy="6285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70114" y="1317231"/>
            <a:ext cx="2422315" cy="11476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01534" y="1473430"/>
            <a:ext cx="2473720" cy="723787"/>
          </a:xfrm>
          <a:prstGeom prst="rect">
            <a:avLst/>
          </a:prstGeom>
        </p:spPr>
      </p:pic>
      <p:pic>
        <p:nvPicPr>
          <p:cNvPr id="2" name="bandicam 2023-06-12 02-34-43-8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70141" y="2464841"/>
            <a:ext cx="11880000" cy="6674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89959"/>
            <a:ext cx="2128320" cy="504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1" y="482860"/>
            <a:ext cx="702794" cy="6285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3812" y="1378535"/>
            <a:ext cx="4267258" cy="11476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2001" y="2302344"/>
            <a:ext cx="5937749" cy="8691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1723" y="3261074"/>
            <a:ext cx="10670855" cy="3815719"/>
            <a:chOff x="561723" y="3261074"/>
            <a:chExt cx="10670855" cy="38157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723" y="3261074"/>
              <a:ext cx="10670855" cy="38157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89959"/>
            <a:ext cx="2128320" cy="504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1" y="482860"/>
            <a:ext cx="702794" cy="6285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2002" y="316148"/>
            <a:ext cx="5826772" cy="11476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9620" y="1168525"/>
            <a:ext cx="5943901" cy="10859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5056" y="2413583"/>
            <a:ext cx="11367801" cy="5458548"/>
            <a:chOff x="395056" y="2413583"/>
            <a:chExt cx="11367801" cy="54585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056" y="2413583"/>
              <a:ext cx="11367801" cy="54585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A1</cp:lastModifiedBy>
  <cp:revision>2</cp:revision>
  <dcterms:created xsi:type="dcterms:W3CDTF">2023-06-12T16:09:32Z</dcterms:created>
  <dcterms:modified xsi:type="dcterms:W3CDTF">2023-06-12T07:14:06Z</dcterms:modified>
</cp:coreProperties>
</file>